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442DB-0C02-7246-B2DC-C0BE4A5635CC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82952-DDC9-4741-A0AC-A2B0F1F6B9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day a dinosaur was walking in a hot sunny desert. Then a boy came and bumped into the big dinosaurs stomach. And then the boy fainted on the floor. Godzilla was the name of the dinosaur.  He pulled the boy into </a:t>
            </a:r>
            <a:r>
              <a:rPr lang="en-US" sz="2400" dirty="0" err="1" smtClean="0"/>
              <a:t>godzillas</a:t>
            </a:r>
            <a:r>
              <a:rPr lang="en-US" sz="2400" dirty="0" smtClean="0"/>
              <a:t> house. </a:t>
            </a:r>
            <a:r>
              <a:rPr lang="en-US" sz="2400" smtClean="0"/>
              <a:t>After that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51</Words>
  <Application>Microsoft Macintosh PowerPoint</Application>
  <PresentationFormat>On-screen Show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</cp:revision>
  <dcterms:created xsi:type="dcterms:W3CDTF">2010-04-21T13:13:20Z</dcterms:created>
  <dcterms:modified xsi:type="dcterms:W3CDTF">2010-04-21T14:11:54Z</dcterms:modified>
</cp:coreProperties>
</file>